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1" r:id="rId1"/>
  </p:sldMasterIdLst>
  <p:handoutMasterIdLst>
    <p:handoutMasterId r:id="rId3"/>
  </p:handoutMasterIdLst>
  <p:sldIdLst>
    <p:sldId id="279" r:id="rId2"/>
  </p:sldIdLst>
  <p:sldSz cx="9144000" cy="6858000" type="screen4x3"/>
  <p:notesSz cx="7099300" cy="10234613"/>
  <p:embeddedFontLst>
    <p:embeddedFont>
      <p:font typeface="Calibri" pitchFamily="34" charset="0"/>
      <p:regular r:id="rId4"/>
      <p:bold r:id="rId5"/>
      <p:italic r:id="rId6"/>
      <p:boldItalic r:id="rId7"/>
    </p:embeddedFont>
    <p:embeddedFont>
      <p:font typeface="Lucida Handwriting" pitchFamily="66" charset="0"/>
      <p:regular r:id="rId8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IEpORJzQmbzqp5Hp0iEvbw==" hashData="nq4lXjjQc6WXZ2exkDri8DYkaOg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006600"/>
    <a:srgbClr val="660033"/>
    <a:srgbClr val="66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3" Type="http://schemas.openxmlformats.org/officeDocument/2006/relationships/handoutMaster" Target="handoutMasters/handoutMaster1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6158" tIns="48079" rIns="96158" bIns="48079" rtlCol="0"/>
          <a:lstStyle>
            <a:lvl1pPr algn="l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6158" tIns="48079" rIns="96158" bIns="48079" rtlCol="0"/>
          <a:lstStyle>
            <a:lvl1pPr algn="r">
              <a:defRPr sz="1300"/>
            </a:lvl1pPr>
          </a:lstStyle>
          <a:p>
            <a:pPr>
              <a:defRPr/>
            </a:pPr>
            <a:fld id="{3798FA44-E326-4C15-A62E-1E2C9163320F}" type="datetimeFigureOut">
              <a:rPr lang="de-DE"/>
              <a:pPr>
                <a:defRPr/>
              </a:pPr>
              <a:t>08.01.2013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6158" tIns="48079" rIns="96158" bIns="48079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6158" tIns="48079" rIns="96158" bIns="48079" rtlCol="0" anchor="b"/>
          <a:lstStyle>
            <a:lvl1pPr algn="r">
              <a:defRPr sz="1300"/>
            </a:lvl1pPr>
          </a:lstStyle>
          <a:p>
            <a:pPr>
              <a:defRPr/>
            </a:pPr>
            <a:fld id="{1711DCFB-89CA-4047-BD08-C07234E62F9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8810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964FE-3710-4FF8-BC1A-9C83CF228E28}" type="datetimeFigureOut">
              <a:rPr lang="de-DE"/>
              <a:pPr>
                <a:defRPr/>
              </a:pPr>
              <a:t>08.01.2013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2C580-BE71-4799-AF50-E60AF14968E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2470AEA-53A5-472A-9DDC-7AECCF1DE611}" type="datetimeFigureOut">
              <a:rPr lang="de-DE"/>
              <a:pPr>
                <a:defRPr/>
              </a:pPr>
              <a:t>08.01.2013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DEF0CD9-0FA7-4ECB-98D2-223504AF180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285750" y="285750"/>
            <a:ext cx="8572500" cy="60721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0" y="6258212"/>
            <a:ext cx="91440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600" b="1" cap="none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Physik </a:t>
            </a:r>
            <a:r>
              <a:rPr lang="de-DE" sz="3600" b="1" cap="none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 </a:t>
            </a:r>
            <a:r>
              <a:rPr lang="de-DE" sz="3600" b="1" cap="none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444" y="1266444"/>
            <a:ext cx="4325112" cy="432511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4000" contras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92" y="545592"/>
            <a:ext cx="8281416" cy="5766816"/>
          </a:xfrm>
          <a:prstGeom prst="rect">
            <a:avLst/>
          </a:prstGeom>
        </p:spPr>
      </p:pic>
      <p:sp>
        <p:nvSpPr>
          <p:cNvPr id="12" name="Foliennummernplatzhalter 5"/>
          <p:cNvSpPr txBox="1">
            <a:spLocks/>
          </p:cNvSpPr>
          <p:nvPr userDrawn="1"/>
        </p:nvSpPr>
        <p:spPr>
          <a:xfrm>
            <a:off x="296611" y="639881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03D3845-CC97-4723-911A-D3E3185955CD}" type="slidenum">
              <a:rPr lang="de-DE" sz="1200" smtClean="0">
                <a:solidFill>
                  <a:schemeClr val="bg1"/>
                </a:solidFill>
              </a:rPr>
              <a:pPr>
                <a:defRPr/>
              </a:pPr>
              <a:t>‹Nr.›</a:t>
            </a:fld>
            <a:endParaRPr lang="de-DE" sz="12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547664" y="414091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Lucida Handwriting" pitchFamily="66" charset="0"/>
              </a:rPr>
              <a:t>Aufgabe  zur  Dichte</a:t>
            </a:r>
            <a:endParaRPr lang="de-DE" sz="2400" b="1" dirty="0">
              <a:latin typeface="Lucida Handwriting" pitchFamily="66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739388" y="963305"/>
            <a:ext cx="7968885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de-DE" dirty="0" smtClean="0">
                <a:latin typeface="Lucida Handwriting" pitchFamily="66" charset="0"/>
              </a:rPr>
              <a:t>1. Bestimmung  der  Dichte  von  Wasser:</a:t>
            </a:r>
            <a:endParaRPr lang="de-DE" sz="2000" b="1" dirty="0" smtClean="0">
              <a:solidFill>
                <a:srgbClr val="FF0000"/>
              </a:solidFill>
              <a:latin typeface="Lucida Handwriting" pitchFamily="66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758242" y="1340768"/>
            <a:ext cx="7968885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de-DE" dirty="0" smtClean="0">
                <a:latin typeface="Lucida Handwriting" pitchFamily="66" charset="0"/>
              </a:rPr>
              <a:t>Messgeräte :</a:t>
            </a:r>
            <a:endParaRPr lang="de-DE" sz="2000" b="1" dirty="0" smtClean="0">
              <a:solidFill>
                <a:srgbClr val="FF0000"/>
              </a:solidFill>
              <a:latin typeface="Lucida Handwriting" pitchFamily="66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259632" y="2041490"/>
            <a:ext cx="3984442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800"/>
              </a:lnSpc>
              <a:buFont typeface="Arial" pitchFamily="34" charset="0"/>
              <a:buChar char="•"/>
            </a:pPr>
            <a:r>
              <a:rPr lang="de-DE" dirty="0" smtClean="0">
                <a:latin typeface="Lucida Handwriting" pitchFamily="66" charset="0"/>
              </a:rPr>
              <a:t>Messzylinder</a:t>
            </a:r>
            <a:endParaRPr lang="de-DE" sz="2000" b="1" dirty="0" smtClean="0">
              <a:solidFill>
                <a:srgbClr val="FF0000"/>
              </a:solidFill>
              <a:latin typeface="Lucida Handwriting" pitchFamily="66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259632" y="1681450"/>
            <a:ext cx="4608512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800"/>
              </a:lnSpc>
              <a:buFont typeface="Arial" pitchFamily="34" charset="0"/>
              <a:buChar char="•"/>
            </a:pPr>
            <a:r>
              <a:rPr lang="de-DE" dirty="0" smtClean="0">
                <a:latin typeface="Lucida Handwriting" pitchFamily="66" charset="0"/>
              </a:rPr>
              <a:t>Balkenwaage  mit  </a:t>
            </a:r>
            <a:r>
              <a:rPr lang="de-DE" dirty="0" err="1" smtClean="0">
                <a:latin typeface="Lucida Handwriting" pitchFamily="66" charset="0"/>
              </a:rPr>
              <a:t>Wägesatz</a:t>
            </a:r>
            <a:endParaRPr lang="de-DE" sz="2000" b="1" dirty="0" smtClean="0">
              <a:solidFill>
                <a:srgbClr val="FF0000"/>
              </a:solidFill>
              <a:latin typeface="Lucida Handwriting" pitchFamily="66" charset="0"/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6239456" y="1129151"/>
            <a:ext cx="1797539" cy="768307"/>
            <a:chOff x="4369909" y="3115746"/>
            <a:chExt cx="1797539" cy="768307"/>
          </a:xfrm>
        </p:grpSpPr>
        <p:sp>
          <p:nvSpPr>
            <p:cNvPr id="8" name="Abgerundetes Rechteck 7"/>
            <p:cNvSpPr/>
            <p:nvPr/>
          </p:nvSpPr>
          <p:spPr>
            <a:xfrm>
              <a:off x="4369909" y="3136283"/>
              <a:ext cx="1313552" cy="710826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b="1" dirty="0">
                <a:latin typeface="Lucida Handwriting" pitchFamily="66" charset="0"/>
              </a:endParaRPr>
            </a:p>
          </p:txBody>
        </p:sp>
        <p:grpSp>
          <p:nvGrpSpPr>
            <p:cNvPr id="9" name="Gruppieren 8"/>
            <p:cNvGrpSpPr/>
            <p:nvPr/>
          </p:nvGrpSpPr>
          <p:grpSpPr>
            <a:xfrm>
              <a:off x="4504978" y="3115746"/>
              <a:ext cx="1662470" cy="768307"/>
              <a:chOff x="4504978" y="3115746"/>
              <a:chExt cx="1662470" cy="768307"/>
            </a:xfrm>
          </p:grpSpPr>
          <p:sp>
            <p:nvSpPr>
              <p:cNvPr id="10" name="Textfeld 9"/>
              <p:cNvSpPr txBox="1"/>
              <p:nvPr/>
            </p:nvSpPr>
            <p:spPr>
              <a:xfrm>
                <a:off x="5026153" y="3115746"/>
                <a:ext cx="648072" cy="451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00"/>
                  </a:lnSpc>
                </a:pPr>
                <a:r>
                  <a:rPr lang="de-DE" b="1" dirty="0" smtClean="0">
                    <a:latin typeface="Lucida Handwriting" pitchFamily="66" charset="0"/>
                  </a:rPr>
                  <a:t>m</a:t>
                </a:r>
                <a:endParaRPr lang="de-DE" b="1" dirty="0">
                  <a:latin typeface="Lucida Handwriting" pitchFamily="66" charset="0"/>
                </a:endParaRPr>
              </a:p>
            </p:txBody>
          </p:sp>
          <p:sp>
            <p:nvSpPr>
              <p:cNvPr id="11" name="Textfeld 10"/>
              <p:cNvSpPr txBox="1"/>
              <p:nvPr/>
            </p:nvSpPr>
            <p:spPr>
              <a:xfrm>
                <a:off x="5080046" y="3432647"/>
                <a:ext cx="594179" cy="451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00"/>
                  </a:lnSpc>
                </a:pPr>
                <a:r>
                  <a:rPr lang="de-DE" b="1" dirty="0" smtClean="0">
                    <a:latin typeface="Lucida Handwriting" pitchFamily="66" charset="0"/>
                  </a:rPr>
                  <a:t>V</a:t>
                </a:r>
                <a:endParaRPr lang="de-DE" b="1" dirty="0">
                  <a:latin typeface="Lucida Handwriting" pitchFamily="66" charset="0"/>
                </a:endParaRPr>
              </a:p>
            </p:txBody>
          </p:sp>
          <p:cxnSp>
            <p:nvCxnSpPr>
              <p:cNvPr id="12" name="Gerade Verbindung 11"/>
              <p:cNvCxnSpPr/>
              <p:nvPr/>
            </p:nvCxnSpPr>
            <p:spPr>
              <a:xfrm>
                <a:off x="5053861" y="3485022"/>
                <a:ext cx="44239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hteck 12"/>
              <p:cNvSpPr/>
              <p:nvPr/>
            </p:nvSpPr>
            <p:spPr>
              <a:xfrm>
                <a:off x="4504978" y="3284967"/>
                <a:ext cx="166247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sz="2000" b="1" dirty="0">
                    <a:latin typeface="Lucida Handwriting" pitchFamily="66" charset="0"/>
                    <a:sym typeface="Symbol"/>
                  </a:rPr>
                  <a:t> </a:t>
                </a:r>
                <a:r>
                  <a:rPr lang="de-DE" sz="2000" b="1" dirty="0" smtClean="0">
                    <a:latin typeface="Lucida Handwriting" pitchFamily="66" charset="0"/>
                    <a:sym typeface="Symbol"/>
                  </a:rPr>
                  <a:t>=</a:t>
                </a:r>
                <a:endParaRPr lang="de-DE" sz="1600" dirty="0"/>
              </a:p>
            </p:txBody>
          </p:sp>
        </p:grpSp>
      </p:grpSp>
      <p:sp>
        <p:nvSpPr>
          <p:cNvPr id="14" name="Rechteck 13"/>
          <p:cNvSpPr/>
          <p:nvPr/>
        </p:nvSpPr>
        <p:spPr>
          <a:xfrm>
            <a:off x="4827195" y="2267193"/>
            <a:ext cx="413807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 smtClean="0">
                <a:ln w="3175">
                  <a:solidFill>
                    <a:schemeClr val="tx2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Allgemeinwissen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400" b="1" dirty="0" smtClean="0">
                <a:ln w="3175">
                  <a:solidFill>
                    <a:schemeClr val="tx2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 Brutto </a:t>
            </a:r>
            <a:r>
              <a:rPr lang="de-DE" sz="2400" b="1" dirty="0">
                <a:ln w="3175">
                  <a:solidFill>
                    <a:schemeClr val="tx2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(Gesamtgewicht)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400" b="1" dirty="0">
                <a:ln w="3175">
                  <a:solidFill>
                    <a:schemeClr val="tx2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 Netto (Reingewicht)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400" b="1" dirty="0">
                <a:ln w="3175">
                  <a:solidFill>
                    <a:schemeClr val="tx2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 Tara (Verpackungsgewicht)</a:t>
            </a:r>
          </a:p>
        </p:txBody>
      </p:sp>
      <p:sp>
        <p:nvSpPr>
          <p:cNvPr id="15" name="Rechteck 14"/>
          <p:cNvSpPr/>
          <p:nvPr/>
        </p:nvSpPr>
        <p:spPr>
          <a:xfrm>
            <a:off x="805044" y="2780928"/>
            <a:ext cx="7968885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de-DE" dirty="0" smtClean="0">
                <a:latin typeface="Lucida Handwriting" pitchFamily="66" charset="0"/>
              </a:rPr>
              <a:t>m </a:t>
            </a:r>
            <a:r>
              <a:rPr lang="de-DE" baseline="-10000" dirty="0" err="1" smtClean="0">
                <a:latin typeface="Lucida Handwriting" pitchFamily="66" charset="0"/>
              </a:rPr>
              <a:t>tara</a:t>
            </a:r>
            <a:r>
              <a:rPr lang="de-DE" dirty="0">
                <a:latin typeface="Lucida Handwriting" pitchFamily="66" charset="0"/>
              </a:rPr>
              <a:t> </a:t>
            </a:r>
            <a:r>
              <a:rPr lang="de-DE" dirty="0" smtClean="0">
                <a:latin typeface="Lucida Handwriting" pitchFamily="66" charset="0"/>
              </a:rPr>
              <a:t>  = </a:t>
            </a:r>
            <a:r>
              <a:rPr lang="de-DE" sz="1600" dirty="0" smtClean="0">
                <a:latin typeface="Lucida Handwriting" pitchFamily="66" charset="0"/>
              </a:rPr>
              <a:t>……..</a:t>
            </a:r>
            <a:r>
              <a:rPr lang="de-DE" dirty="0" smtClean="0">
                <a:latin typeface="Lucida Handwriting" pitchFamily="66" charset="0"/>
              </a:rPr>
              <a:t> g</a:t>
            </a:r>
            <a:endParaRPr lang="de-DE" sz="2000" b="1" dirty="0" smtClean="0">
              <a:solidFill>
                <a:srgbClr val="FF0000"/>
              </a:solidFill>
              <a:latin typeface="Lucida Handwriting" pitchFamily="66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823189" y="3288917"/>
            <a:ext cx="7968885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de-DE" dirty="0" smtClean="0">
                <a:latin typeface="Lucida Handwriting" pitchFamily="66" charset="0"/>
              </a:rPr>
              <a:t>m </a:t>
            </a:r>
            <a:r>
              <a:rPr lang="de-DE" baseline="-10000" dirty="0" smtClean="0">
                <a:latin typeface="Lucida Handwriting" pitchFamily="66" charset="0"/>
              </a:rPr>
              <a:t>brutto</a:t>
            </a:r>
            <a:r>
              <a:rPr lang="de-DE" dirty="0" smtClean="0">
                <a:latin typeface="Lucida Handwriting" pitchFamily="66" charset="0"/>
              </a:rPr>
              <a:t> = </a:t>
            </a:r>
            <a:r>
              <a:rPr lang="de-DE" sz="1600" dirty="0" smtClean="0">
                <a:latin typeface="Lucida Handwriting" pitchFamily="66" charset="0"/>
              </a:rPr>
              <a:t>……..</a:t>
            </a:r>
            <a:r>
              <a:rPr lang="de-DE" dirty="0" smtClean="0">
                <a:latin typeface="Lucida Handwriting" pitchFamily="66" charset="0"/>
              </a:rPr>
              <a:t> g</a:t>
            </a:r>
            <a:endParaRPr lang="de-DE" sz="2000" b="1" dirty="0" smtClean="0">
              <a:solidFill>
                <a:srgbClr val="FF0000"/>
              </a:solidFill>
              <a:latin typeface="Lucida Handwriting" pitchFamily="66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837011" y="3841690"/>
            <a:ext cx="7968885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de-DE" dirty="0" smtClean="0">
                <a:latin typeface="Lucida Handwriting" pitchFamily="66" charset="0"/>
              </a:rPr>
              <a:t>m </a:t>
            </a:r>
            <a:r>
              <a:rPr lang="de-DE" baseline="-10000" dirty="0" smtClean="0">
                <a:latin typeface="Lucida Handwriting" pitchFamily="66" charset="0"/>
              </a:rPr>
              <a:t>netto</a:t>
            </a:r>
            <a:r>
              <a:rPr lang="de-DE" dirty="0" smtClean="0">
                <a:latin typeface="Lucida Handwriting" pitchFamily="66" charset="0"/>
              </a:rPr>
              <a:t>  = </a:t>
            </a:r>
            <a:r>
              <a:rPr lang="de-DE" sz="1600" dirty="0" smtClean="0">
                <a:latin typeface="Lucida Handwriting" pitchFamily="66" charset="0"/>
              </a:rPr>
              <a:t>……..</a:t>
            </a:r>
            <a:r>
              <a:rPr lang="de-DE" dirty="0" smtClean="0">
                <a:latin typeface="Lucida Handwriting" pitchFamily="66" charset="0"/>
              </a:rPr>
              <a:t> g   (Masse des Wassers)</a:t>
            </a:r>
            <a:endParaRPr lang="de-DE" sz="2000" b="1" dirty="0" smtClean="0">
              <a:solidFill>
                <a:srgbClr val="FF0000"/>
              </a:solidFill>
              <a:latin typeface="Lucida Handwriting" pitchFamily="66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853373" y="4373454"/>
            <a:ext cx="7968885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de-DE" dirty="0" smtClean="0">
                <a:latin typeface="Lucida Handwriting" pitchFamily="66" charset="0"/>
              </a:rPr>
              <a:t>V = ………</a:t>
            </a:r>
            <a:r>
              <a:rPr lang="de-DE" sz="1600" dirty="0" smtClean="0">
                <a:latin typeface="Lucida Handwriting" pitchFamily="66" charset="0"/>
              </a:rPr>
              <a:t>...</a:t>
            </a:r>
            <a:r>
              <a:rPr lang="de-DE" dirty="0" smtClean="0">
                <a:latin typeface="Lucida Handwriting" pitchFamily="66" charset="0"/>
              </a:rPr>
              <a:t> cm³   (Volumen des Wassers)</a:t>
            </a:r>
            <a:endParaRPr lang="de-DE" sz="2000" b="1" dirty="0" smtClean="0">
              <a:solidFill>
                <a:srgbClr val="FF0000"/>
              </a:solidFill>
              <a:latin typeface="Lucida Handwriting" pitchFamily="66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855155" y="4941168"/>
            <a:ext cx="39826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>
                <a:latin typeface="Lucida Handwriting" pitchFamily="66" charset="0"/>
                <a:sym typeface="Symbol"/>
              </a:rPr>
              <a:t> </a:t>
            </a:r>
            <a:r>
              <a:rPr lang="de-DE" sz="2000" b="1" dirty="0" smtClean="0">
                <a:latin typeface="Lucida Handwriting" pitchFamily="66" charset="0"/>
                <a:sym typeface="Symbol"/>
              </a:rPr>
              <a:t>=         =              = </a:t>
            </a:r>
            <a:endParaRPr lang="de-DE" sz="1600" dirty="0"/>
          </a:p>
        </p:txBody>
      </p:sp>
      <p:grpSp>
        <p:nvGrpSpPr>
          <p:cNvPr id="23" name="Gruppieren 22"/>
          <p:cNvGrpSpPr/>
          <p:nvPr/>
        </p:nvGrpSpPr>
        <p:grpSpPr>
          <a:xfrm>
            <a:off x="1421763" y="4798674"/>
            <a:ext cx="648072" cy="768307"/>
            <a:chOff x="1421763" y="4798674"/>
            <a:chExt cx="648072" cy="768307"/>
          </a:xfrm>
        </p:grpSpPr>
        <p:sp>
          <p:nvSpPr>
            <p:cNvPr id="20" name="Textfeld 19"/>
            <p:cNvSpPr txBox="1"/>
            <p:nvPr/>
          </p:nvSpPr>
          <p:spPr>
            <a:xfrm>
              <a:off x="1421763" y="4798674"/>
              <a:ext cx="648072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de-DE" b="1" dirty="0" smtClean="0">
                  <a:latin typeface="Lucida Handwriting" pitchFamily="66" charset="0"/>
                </a:rPr>
                <a:t>m</a:t>
              </a:r>
              <a:endParaRPr lang="de-DE" b="1" dirty="0">
                <a:latin typeface="Lucida Handwriting" pitchFamily="66" charset="0"/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1475656" y="5115575"/>
              <a:ext cx="594179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de-DE" b="1" dirty="0" smtClean="0">
                  <a:latin typeface="Lucida Handwriting" pitchFamily="66" charset="0"/>
                </a:rPr>
                <a:t>V</a:t>
              </a:r>
              <a:endParaRPr lang="de-DE" b="1" dirty="0">
                <a:latin typeface="Lucida Handwriting" pitchFamily="66" charset="0"/>
              </a:endParaRPr>
            </a:p>
          </p:txBody>
        </p:sp>
        <p:cxnSp>
          <p:nvCxnSpPr>
            <p:cNvPr id="22" name="Gerade Verbindung 21"/>
            <p:cNvCxnSpPr/>
            <p:nvPr/>
          </p:nvCxnSpPr>
          <p:spPr>
            <a:xfrm>
              <a:off x="1449471" y="5167950"/>
              <a:ext cx="44239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Gerade Verbindung 26"/>
          <p:cNvCxnSpPr/>
          <p:nvPr/>
        </p:nvCxnSpPr>
        <p:spPr>
          <a:xfrm>
            <a:off x="2439468" y="5167950"/>
            <a:ext cx="9804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uppieren 28"/>
          <p:cNvGrpSpPr/>
          <p:nvPr/>
        </p:nvGrpSpPr>
        <p:grpSpPr>
          <a:xfrm>
            <a:off x="4430102" y="4739048"/>
            <a:ext cx="789970" cy="794923"/>
            <a:chOff x="2087724" y="4751539"/>
            <a:chExt cx="789970" cy="794923"/>
          </a:xfrm>
        </p:grpSpPr>
        <p:sp>
          <p:nvSpPr>
            <p:cNvPr id="30" name="Textfeld 29"/>
            <p:cNvSpPr txBox="1"/>
            <p:nvPr/>
          </p:nvSpPr>
          <p:spPr>
            <a:xfrm>
              <a:off x="2229622" y="4751539"/>
              <a:ext cx="648072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de-DE" b="1" dirty="0" smtClean="0">
                  <a:latin typeface="Lucida Handwriting" pitchFamily="66" charset="0"/>
                </a:rPr>
                <a:t>g</a:t>
              </a:r>
              <a:endParaRPr lang="de-DE" b="1" dirty="0">
                <a:latin typeface="Lucida Handwriting" pitchFamily="66" charset="0"/>
              </a:endParaRPr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2087724" y="5115575"/>
              <a:ext cx="71796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de-DE" b="1" dirty="0" smtClean="0">
                  <a:latin typeface="Lucida Handwriting" pitchFamily="66" charset="0"/>
                </a:rPr>
                <a:t>cm³</a:t>
              </a:r>
              <a:endParaRPr lang="de-DE" b="1" dirty="0">
                <a:latin typeface="Lucida Handwriting" pitchFamily="66" charset="0"/>
              </a:endParaRPr>
            </a:p>
          </p:txBody>
        </p:sp>
        <p:cxnSp>
          <p:nvCxnSpPr>
            <p:cNvPr id="32" name="Gerade Verbindung 31"/>
            <p:cNvCxnSpPr/>
            <p:nvPr/>
          </p:nvCxnSpPr>
          <p:spPr>
            <a:xfrm>
              <a:off x="2148557" y="5169683"/>
              <a:ext cx="65712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867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4" grpId="0" build="p"/>
      <p:bldP spid="15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Ph-Hefteintrag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</Words>
  <Application>Microsoft Office PowerPoint</Application>
  <PresentationFormat>Bildschirmpräsentation (4:3)</PresentationFormat>
  <Paragraphs>21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Lucida Handwriting</vt:lpstr>
      <vt:lpstr>Symbol</vt:lpstr>
      <vt:lpstr>Ph-Hefteintrag</vt:lpstr>
      <vt:lpstr>PowerPoint-Präsentation</vt:lpstr>
    </vt:vector>
  </TitlesOfParts>
  <Company>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PC</dc:creator>
  <cp:lastModifiedBy>verwalter</cp:lastModifiedBy>
  <cp:revision>179</cp:revision>
  <dcterms:created xsi:type="dcterms:W3CDTF">2010-02-23T14:18:08Z</dcterms:created>
  <dcterms:modified xsi:type="dcterms:W3CDTF">2013-01-08T18:14:37Z</dcterms:modified>
</cp:coreProperties>
</file>